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E08B6C-BD37-4015-B275-C1A16E46B3D3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4B4B5-1272-4F13-BB3C-8C84A7ADC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384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4B4B5-1272-4F13-BB3C-8C84A7ADC57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79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40955-567A-3697-D44C-0030C5EE5D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8AB04D-F964-19C1-D4EC-239359634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BBC55C-0777-237A-3EEC-42794A233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8C18F9-017C-3AE8-185B-70E32EC8E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28F576-431A-AEA0-88F8-5A7348092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65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295AF-5B5A-292F-4F67-F30AA4B5C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21B06-5476-6509-AE23-4A59403EAD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83F42F-92FB-51BD-7639-381E31066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9F19F7-3829-0FAD-EE3C-2EDBFE16C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B518E6-E008-6C2E-947D-3FFEB2D1C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37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08F9814-A9BC-4C09-1D03-6F381ECFA2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B72F87-B84A-6E0B-7132-A8FCFCE8CC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58F1D-6C5A-96B8-5231-47060AF1B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809680-393E-F833-15B0-747F9988D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6822D5-FC9F-67DA-5DD4-974B73EE6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54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B640ED-42E9-1ACB-B470-0ABAB3A28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6C303E-72E7-7BE4-9FDB-7A0DDBD4D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B89C86-CE2D-4698-2D81-9A76CEFBB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285BD0-9080-8D3C-67D2-2F66BFA39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A945A6-63E3-3EBF-7A8D-840858899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33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B20790-64D6-B8FA-7D04-6A175B87E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8649C6-5AE9-34AC-95BB-5A854ABD5C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C7EE88-CF46-3C25-6907-D9518D180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5F7B6B-2827-732B-87B3-DA080C228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EA9B14-E1CA-8126-46A8-6E5E8BD7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185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49FA0-660D-26D4-0F95-9D2E6C55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FB0E82-7265-FA3B-8D6F-9832A15727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C126EC-A697-E045-3822-F0D406AD55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AF9EA4-CE18-5027-9A0F-8129C18F4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84478B-A07B-8964-4E86-7366B6594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7BCEE4-408E-1E01-BCD2-E6898B13E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699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889A2-D70F-7AAD-9C82-501A61824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A85D3C-B24F-C5A0-0C3E-F5CE2E512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2EB47A-4E86-753A-F9DB-18AF0E3BC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1624FA3-6BC4-FFFF-C774-E1E188612E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4C8B6B0-910C-3BBE-8D60-53B136F571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F390CC-A892-5399-BF3D-5AE9881C7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DDF060D-987C-797C-5B56-CCE02C72A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93288BE-002B-3A5B-FEC2-510687A7C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666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91D3E-BFFB-FC71-0683-F86D5182D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FA9CA7-3C67-7209-FDDF-15C283650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78FD3E1-2C6B-9531-2F9D-60DF48A6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66F5CE2-7487-003B-C69E-638E10C38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553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B70C57F-275D-59CD-5E5B-35CF2D2E6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D11394-E026-616B-3BD9-64DF00B8F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7E07805-4190-3807-EA6C-2832CBF52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215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FFE5DF-4E23-9EB9-9E62-AD2B2A310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39B84D-CFF3-5212-F24C-4E751C424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761134-FBA5-BBB4-72E8-A3B50140F4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EBC454-B8D6-DE23-5095-1F689B4EC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B2F4FC-E3E6-E3E1-A53C-1E4594F2E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AE61B4-EFB0-4442-AB35-C0D4CCD50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99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0A643-6583-CBE9-BE97-963B31A6C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B5C9C49-E8DE-4A93-0435-3871D6DD1D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E22259-1EE9-E8A7-C80C-749753FB3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4ED53F-1270-DEFC-DA75-518BA5D65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8EB793-B53A-2914-D78E-6D437A8CF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2A7722-D00A-AC0A-931E-38FB891E6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49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4428731-E394-225D-2C60-AAE85AC3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7A7BE9-4FA1-B59E-5A67-93EADF771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CF98AE-58A9-1263-FF3E-29F4D33457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457E92-C1D7-4C0F-B032-3B55F3CCC3C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177E6A-DB24-28ED-8F4F-1BA42AECEE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EC7439-7E86-8C3A-374E-9902075B8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FEDCA0-E518-4E2E-8BCD-0AB420F76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483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2318D-52BB-7510-F1E8-7012436343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영상처리 실제 </a:t>
            </a:r>
            <a:r>
              <a:rPr lang="en-US" altLang="ko-KR" dirty="0"/>
              <a:t>6</a:t>
            </a:r>
            <a:r>
              <a:rPr lang="ko-KR" altLang="en-US" dirty="0"/>
              <a:t>장 과제</a:t>
            </a:r>
            <a:endParaRPr 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631B45-70A0-12B0-4BC3-1601DE087D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r>
              <a:rPr lang="en-US" dirty="0"/>
              <a:t>2024254005</a:t>
            </a:r>
            <a:r>
              <a:rPr lang="ko-KR" altLang="en-US" dirty="0"/>
              <a:t>신진영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941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2F4252-2AF1-0B74-B2D5-96838F5A9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1D6B041-91C1-DD33-B8DF-781F1C130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482" y="446609"/>
            <a:ext cx="849074" cy="535297"/>
          </a:xfrm>
        </p:spPr>
        <p:txBody>
          <a:bodyPr/>
          <a:lstStyle/>
          <a:p>
            <a:pPr algn="l"/>
            <a:r>
              <a:rPr lang="en-US" dirty="0"/>
              <a:t>1.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CFBC01-B933-5EDD-43D0-F2F8933B2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375" y="1150075"/>
            <a:ext cx="5048955" cy="1219370"/>
          </a:xfrm>
          <a:prstGeom prst="rect">
            <a:avLst/>
          </a:prstGeom>
        </p:spPr>
      </p:pic>
      <p:sp>
        <p:nvSpPr>
          <p:cNvPr id="6" name="부제목 2">
            <a:extLst>
              <a:ext uri="{FF2B5EF4-FFF2-40B4-BE49-F238E27FC236}">
                <a16:creationId xmlns:a16="http://schemas.microsoft.com/office/drawing/2014/main" id="{10E95015-C2EC-9EBB-C4A8-C2C41B77CB04}"/>
              </a:ext>
            </a:extLst>
          </p:cNvPr>
          <p:cNvSpPr txBox="1">
            <a:spLocks/>
          </p:cNvSpPr>
          <p:nvPr/>
        </p:nvSpPr>
        <p:spPr>
          <a:xfrm>
            <a:off x="789482" y="2685560"/>
            <a:ext cx="849074" cy="5352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2.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DBEA554-8247-3641-E3F1-99067FC53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19" y="3200403"/>
            <a:ext cx="5558109" cy="310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97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23A3EE-5AD0-9374-5213-3AECDDC5B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C3488019-E380-6D13-2106-1B85BCF99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482" y="446609"/>
            <a:ext cx="849074" cy="535297"/>
          </a:xfrm>
        </p:spPr>
        <p:txBody>
          <a:bodyPr/>
          <a:lstStyle/>
          <a:p>
            <a:pPr algn="l"/>
            <a:r>
              <a:rPr lang="en-US" dirty="0"/>
              <a:t>3.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EF19DCD0-E066-8AE6-5966-A5748134AAF3}"/>
              </a:ext>
            </a:extLst>
          </p:cNvPr>
          <p:cNvSpPr txBox="1">
            <a:spLocks/>
          </p:cNvSpPr>
          <p:nvPr/>
        </p:nvSpPr>
        <p:spPr>
          <a:xfrm>
            <a:off x="789482" y="3510019"/>
            <a:ext cx="849074" cy="5352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4.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3554B7B-B91B-A1CB-C437-FAC25F480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556" y="446609"/>
            <a:ext cx="3848853" cy="271307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610D7BF-1929-7B57-72B3-BE61D16B1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556" y="3698318"/>
            <a:ext cx="3756884" cy="263518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0CAB348-0955-96D4-78C1-4A4A3A2BA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2938" y="3777667"/>
            <a:ext cx="4229912" cy="228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380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84245-0E6B-DD17-022A-B0A23857A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58B59D47-296B-E3EE-064A-1847E04718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482" y="446609"/>
            <a:ext cx="849074" cy="535297"/>
          </a:xfrm>
        </p:spPr>
        <p:txBody>
          <a:bodyPr/>
          <a:lstStyle/>
          <a:p>
            <a:pPr algn="l"/>
            <a:r>
              <a:rPr lang="en-US" dirty="0"/>
              <a:t>5.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6E131F71-3F98-9C37-3389-3E9F54031BAB}"/>
              </a:ext>
            </a:extLst>
          </p:cNvPr>
          <p:cNvSpPr txBox="1">
            <a:spLocks/>
          </p:cNvSpPr>
          <p:nvPr/>
        </p:nvSpPr>
        <p:spPr>
          <a:xfrm>
            <a:off x="789482" y="3742366"/>
            <a:ext cx="849074" cy="5352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6.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3860B00-7EAE-C93C-11B3-8DA31555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497" y="446609"/>
            <a:ext cx="3765773" cy="313364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1B83FC6-02D5-13A9-AE7A-B9FEB37C2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297" y="3920736"/>
            <a:ext cx="3133784" cy="17844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70C8990-7E38-8C97-AF15-42D86A2C3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519" y="3920736"/>
            <a:ext cx="3070409" cy="178444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3ACA2A8-CDEB-E61D-FE0E-19747B6DA1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2690" y="3936035"/>
            <a:ext cx="3015390" cy="175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24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02060-4834-0C62-3F10-8CE819E50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A3949021-3422-F52D-75BD-35DC64714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482" y="446609"/>
            <a:ext cx="849074" cy="535297"/>
          </a:xfrm>
        </p:spPr>
        <p:txBody>
          <a:bodyPr/>
          <a:lstStyle/>
          <a:p>
            <a:pPr algn="l"/>
            <a:r>
              <a:rPr lang="en-US" dirty="0"/>
              <a:t>7.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FAC49D2-7CEC-A6B9-9E81-78DA49CA7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82" y="1041191"/>
            <a:ext cx="3044335" cy="238780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D635728-B7AF-AAF3-6B5C-FE8908D4A8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171" y="1094047"/>
            <a:ext cx="3212596" cy="238780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9F0AA41-2462-CFC3-FC92-AE3DD12BC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4930" y="1161037"/>
            <a:ext cx="3137588" cy="232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284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22</Words>
  <Application>Microsoft Office PowerPoint</Application>
  <PresentationFormat>와이드스크린</PresentationFormat>
  <Paragraphs>13</Paragraphs>
  <Slides>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테마</vt:lpstr>
      <vt:lpstr>영상처리 실제 6장 과제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신진영</dc:creator>
  <cp:lastModifiedBy>신진영</cp:lastModifiedBy>
  <cp:revision>1</cp:revision>
  <dcterms:created xsi:type="dcterms:W3CDTF">2025-04-28T04:22:47Z</dcterms:created>
  <dcterms:modified xsi:type="dcterms:W3CDTF">2025-04-28T04:40:37Z</dcterms:modified>
</cp:coreProperties>
</file>

<file path=docProps/thumbnail.jpeg>
</file>